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8"/>
  </p:notesMasterIdLst>
  <p:sldIdLst>
    <p:sldId id="256" r:id="rId2"/>
    <p:sldId id="257" r:id="rId3"/>
    <p:sldId id="258" r:id="rId4"/>
    <p:sldId id="259" r:id="rId5"/>
    <p:sldId id="260" r:id="rId6"/>
    <p:sldId id="261" r:id="rId7"/>
    <p:sldId id="266" r:id="rId8"/>
    <p:sldId id="262" r:id="rId9"/>
    <p:sldId id="263" r:id="rId10"/>
    <p:sldId id="264" r:id="rId11"/>
    <p:sldId id="268" r:id="rId12"/>
    <p:sldId id="269" r:id="rId13"/>
    <p:sldId id="270" r:id="rId14"/>
    <p:sldId id="271" r:id="rId15"/>
    <p:sldId id="265"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9" autoAdjust="0"/>
    <p:restoredTop sz="94660"/>
  </p:normalViewPr>
  <p:slideViewPr>
    <p:cSldViewPr>
      <p:cViewPr varScale="1">
        <p:scale>
          <a:sx n="69" d="100"/>
          <a:sy n="69" d="100"/>
        </p:scale>
        <p:origin x="-5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2AE3C2-583C-4BFB-B09F-98C57C133636}" type="datetimeFigureOut">
              <a:rPr lang="en-US" smtClean="0"/>
              <a:pPr/>
              <a:t>12/10/2009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A6DC4C-4F55-4A69-BCEC-D978E39C2E0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A6DC4C-4F55-4A69-BCEC-D978E39C2E0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C457D72-50A4-43D5-B1FD-8285EC480F41}" type="datetimeFigureOut">
              <a:rPr lang="en-US" smtClean="0"/>
              <a:pPr/>
              <a:t>12/10/2009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CE69117-0611-4EC3-8B7D-B3D69D34325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457D72-50A4-43D5-B1FD-8285EC480F41}" type="datetimeFigureOut">
              <a:rPr lang="en-US" smtClean="0"/>
              <a:pPr/>
              <a:t>12/10/2009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69117-0611-4EC3-8B7D-B3D69D3432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457D72-50A4-43D5-B1FD-8285EC480F41}" type="datetimeFigureOut">
              <a:rPr lang="en-US" smtClean="0"/>
              <a:pPr/>
              <a:t>12/10/2009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69117-0611-4EC3-8B7D-B3D69D3432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457D72-50A4-43D5-B1FD-8285EC480F41}" type="datetimeFigureOut">
              <a:rPr lang="en-US" smtClean="0"/>
              <a:pPr/>
              <a:t>12/10/2009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69117-0611-4EC3-8B7D-B3D69D34325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457D72-50A4-43D5-B1FD-8285EC480F41}" type="datetimeFigureOut">
              <a:rPr lang="en-US" smtClean="0"/>
              <a:pPr/>
              <a:t>12/10/2009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69117-0611-4EC3-8B7D-B3D69D34325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457D72-50A4-43D5-B1FD-8285EC480F41}" type="datetimeFigureOut">
              <a:rPr lang="en-US" smtClean="0"/>
              <a:pPr/>
              <a:t>12/10/2009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E69117-0611-4EC3-8B7D-B3D69D34325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457D72-50A4-43D5-B1FD-8285EC480F41}" type="datetimeFigureOut">
              <a:rPr lang="en-US" smtClean="0"/>
              <a:pPr/>
              <a:t>12/10/2009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E69117-0611-4EC3-8B7D-B3D69D34325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457D72-50A4-43D5-B1FD-8285EC480F41}" type="datetimeFigureOut">
              <a:rPr lang="en-US" smtClean="0"/>
              <a:pPr/>
              <a:t>12/10/2009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E69117-0611-4EC3-8B7D-B3D69D34325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57D72-50A4-43D5-B1FD-8285EC480F41}" type="datetimeFigureOut">
              <a:rPr lang="en-US" smtClean="0"/>
              <a:pPr/>
              <a:t>12/10/2009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E69117-0611-4EC3-8B7D-B3D69D3432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457D72-50A4-43D5-B1FD-8285EC480F41}" type="datetimeFigureOut">
              <a:rPr lang="en-US" smtClean="0"/>
              <a:pPr/>
              <a:t>12/10/2009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E69117-0611-4EC3-8B7D-B3D69D34325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457D72-50A4-43D5-B1FD-8285EC480F41}" type="datetimeFigureOut">
              <a:rPr lang="en-US" smtClean="0"/>
              <a:pPr/>
              <a:t>12/10/2009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CE69117-0611-4EC3-8B7D-B3D69D343256}"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457D72-50A4-43D5-B1FD-8285EC480F41}" type="datetimeFigureOut">
              <a:rPr lang="en-US" smtClean="0"/>
              <a:pPr/>
              <a:t>12/10/2009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E69117-0611-4EC3-8B7D-B3D69D343256}"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ancientsculpturegallery.com/images/206.jpg" TargetMode="External"/><Relationship Id="rId3" Type="http://schemas.openxmlformats.org/officeDocument/2006/relationships/hyperlink" Target="http://www.phoenician.org/isis-osiris2-small.jpg" TargetMode="External"/><Relationship Id="rId7" Type="http://schemas.openxmlformats.org/officeDocument/2006/relationships/hyperlink" Target="http://spells-witchcraft.org/Pictures-of-Goddesses-Gods/osiris.jpg" TargetMode="External"/><Relationship Id="rId12" Type="http://schemas.openxmlformats.org/officeDocument/2006/relationships/hyperlink" Target="http://images2.wikia.nocookie.net/uncyclopedia/images/6/6a/Set_egyptian_god.jp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allthingsmysticalandmagical.com/images/products/ja16_osiris.jpg" TargetMode="External"/><Relationship Id="rId11" Type="http://schemas.openxmlformats.org/officeDocument/2006/relationships/hyperlink" Target="http://www.biasci.com/polyorg/Osiris_idol.jpg" TargetMode="External"/><Relationship Id="rId5" Type="http://schemas.openxmlformats.org/officeDocument/2006/relationships/hyperlink" Target="http://www.crystalinks.com/osiris3.gif" TargetMode="External"/><Relationship Id="rId10" Type="http://schemas.openxmlformats.org/officeDocument/2006/relationships/hyperlink" Target="http://www.pantheon.org/areas/gallery/mythology/africa/egyptian/osiris.jpg" TargetMode="External"/><Relationship Id="rId4" Type="http://schemas.openxmlformats.org/officeDocument/2006/relationships/hyperlink" Target="http://www.heathensent.com/gallery/osiris.jpg" TargetMode="External"/><Relationship Id="rId9" Type="http://schemas.openxmlformats.org/officeDocument/2006/relationships/hyperlink" Target="http://www.culture.gouv.fr/documentation/archeos/dieux/osiris_gf.jpg"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Set_(mythology)" TargetMode="External"/><Relationship Id="rId3" Type="http://schemas.openxmlformats.org/officeDocument/2006/relationships/hyperlink" Target="http://media.photobucket.com/image/osiris/markgoopio/Osiris_by_MonicaWeasley.jpg" TargetMode="External"/><Relationship Id="rId7" Type="http://schemas.openxmlformats.org/officeDocument/2006/relationships/hyperlink" Target="http://www.ancient-egypt-online.com/osiris.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maratray.chez-alice.fr/images/religion/egypte/osiris.jpg" TargetMode="External"/><Relationship Id="rId5" Type="http://schemas.openxmlformats.org/officeDocument/2006/relationships/hyperlink" Target="http://web.ukonline.co.uk/gavin.egypt/images/pa16.jpg" TargetMode="External"/><Relationship Id="rId10" Type="http://schemas.openxmlformats.org/officeDocument/2006/relationships/hyperlink" Target="http://upload.wikimedia.org/wikipedia/commons/thumb/7/7a/Set.svg/289px-Set.svg.png" TargetMode="External"/><Relationship Id="rId4" Type="http://schemas.openxmlformats.org/officeDocument/2006/relationships/hyperlink" Target="http://media.photobucket.com/image/osiris,%20isis/Cristy66france/Osiris_and_Isis_small-copia.gif" TargetMode="External"/><Relationship Id="rId9" Type="http://schemas.openxmlformats.org/officeDocument/2006/relationships/hyperlink" Target="http://thumbs.imagekind.com/member/7e74afbc-9a03-4a93-88ef-cacc8e90d620/uploadedartwork/450X450/3ed74933-4566-4ca4-acf2-6535c704df43.jp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 OSIRIS</a:t>
            </a:r>
            <a:endParaRPr lang="en-US" dirty="0"/>
          </a:p>
        </p:txBody>
      </p:sp>
      <p:sp>
        <p:nvSpPr>
          <p:cNvPr id="3" name="Subtitle 2"/>
          <p:cNvSpPr>
            <a:spLocks noGrp="1"/>
          </p:cNvSpPr>
          <p:nvPr>
            <p:ph type="subTitle" idx="1"/>
          </p:nvPr>
        </p:nvSpPr>
        <p:spPr/>
        <p:txBody>
          <a:bodyPr/>
          <a:lstStyle/>
          <a:p>
            <a:pPr algn="ctr"/>
            <a:r>
              <a:rPr lang="en-US" dirty="0" smtClean="0"/>
              <a:t>By Matthew Lord</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pPr algn="ctr"/>
            <a:r>
              <a:rPr lang="en-US" dirty="0" smtClean="0"/>
              <a:t>Osiris to the Underworld</a:t>
            </a:r>
            <a:endParaRPr lang="en-US" dirty="0"/>
          </a:p>
        </p:txBody>
      </p:sp>
      <p:sp>
        <p:nvSpPr>
          <p:cNvPr id="3" name="Content Placeholder 2"/>
          <p:cNvSpPr>
            <a:spLocks noGrp="1"/>
          </p:cNvSpPr>
          <p:nvPr>
            <p:ph idx="1"/>
          </p:nvPr>
        </p:nvSpPr>
        <p:spPr/>
        <p:txBody>
          <a:bodyPr>
            <a:normAutofit/>
          </a:bodyPr>
          <a:lstStyle/>
          <a:p>
            <a:r>
              <a:rPr lang="en-US" sz="2800" dirty="0" smtClean="0"/>
              <a:t>Osiris righfully obtained the important role as Egyptian god of the underworld because he was the first god to have died.</a:t>
            </a:r>
          </a:p>
          <a:p>
            <a:r>
              <a:rPr lang="en-US" sz="2800" dirty="0" smtClean="0"/>
              <a:t>It became Osiris’ responsibility to judge the souls of the dead.</a:t>
            </a:r>
          </a:p>
          <a:p>
            <a:r>
              <a:rPr lang="en-US" sz="2800" dirty="0" smtClean="0"/>
              <a:t>Osiris remained as one of the most popular of all the ancient Egyptian gods.  </a:t>
            </a:r>
            <a:endParaRPr lang="en-US" sz="2800" dirty="0"/>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Set</a:t>
            </a:r>
            <a:endParaRPr lang="en-US" dirty="0"/>
          </a:p>
        </p:txBody>
      </p:sp>
      <p:sp>
        <p:nvSpPr>
          <p:cNvPr id="3" name="Content Placeholder 2"/>
          <p:cNvSpPr>
            <a:spLocks noGrp="1"/>
          </p:cNvSpPr>
          <p:nvPr>
            <p:ph idx="1"/>
          </p:nvPr>
        </p:nvSpPr>
        <p:spPr/>
        <p:txBody>
          <a:bodyPr/>
          <a:lstStyle/>
          <a:p>
            <a:pPr>
              <a:buNone/>
            </a:pPr>
            <a:r>
              <a:rPr lang="en-US" dirty="0" smtClean="0"/>
              <a:t>In Ancient Egyptian mythology Set(also Seth, Sutekh or Seteh) is an ancient god.</a:t>
            </a:r>
          </a:p>
          <a:p>
            <a:pPr>
              <a:buNone/>
            </a:pPr>
            <a:r>
              <a:rPr lang="en-US" dirty="0" smtClean="0"/>
              <a:t> He was originally the god of the desert, storms, darkness and chaos.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pPr algn="ctr"/>
            <a:r>
              <a:rPr lang="en-US" dirty="0" smtClean="0"/>
              <a:t>Origins of name</a:t>
            </a:r>
            <a:endParaRPr lang="en-US" dirty="0"/>
          </a:p>
        </p:txBody>
      </p:sp>
      <p:sp>
        <p:nvSpPr>
          <p:cNvPr id="3" name="Content Placeholder 2"/>
          <p:cNvSpPr>
            <a:spLocks noGrp="1"/>
          </p:cNvSpPr>
          <p:nvPr>
            <p:ph idx="1"/>
          </p:nvPr>
        </p:nvSpPr>
        <p:spPr/>
        <p:txBody>
          <a:bodyPr/>
          <a:lstStyle/>
          <a:p>
            <a:pPr>
              <a:buNone/>
            </a:pPr>
            <a:r>
              <a:rPr lang="en-US" dirty="0" smtClean="0"/>
              <a:t>The exact origin of Set is unknown.</a:t>
            </a:r>
          </a:p>
          <a:p>
            <a:pPr>
              <a:buNone/>
            </a:pPr>
            <a:r>
              <a:rPr lang="en-US" dirty="0" smtClean="0"/>
              <a:t>It is sometimes considered to be either (one who) dazzles or Pillar of stability.</a:t>
            </a:r>
          </a:p>
          <a:p>
            <a:pPr>
              <a:buNone/>
            </a:pPr>
            <a:endParaRPr lang="en-US" dirty="0"/>
          </a:p>
        </p:txBody>
      </p:sp>
      <p:pic>
        <p:nvPicPr>
          <p:cNvPr id="6146" name="Picture 2" descr="http://upload.wikimedia.org/wikipedia/commons/thumb/7/7a/Set.svg/289px-Set.svg.png"/>
          <p:cNvPicPr>
            <a:picLocks noChangeAspect="1" noChangeArrowheads="1"/>
          </p:cNvPicPr>
          <p:nvPr/>
        </p:nvPicPr>
        <p:blipFill>
          <a:blip r:embed="rId3"/>
          <a:srcRect/>
          <a:stretch>
            <a:fillRect/>
          </a:stretch>
        </p:blipFill>
        <p:spPr bwMode="auto">
          <a:xfrm>
            <a:off x="4572000" y="2819400"/>
            <a:ext cx="1764685" cy="3657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Desert god</a:t>
            </a:r>
            <a:endParaRPr lang="en-US" dirty="0"/>
          </a:p>
        </p:txBody>
      </p:sp>
      <p:sp>
        <p:nvSpPr>
          <p:cNvPr id="3" name="Content Placeholder 2"/>
          <p:cNvSpPr>
            <a:spLocks noGrp="1"/>
          </p:cNvSpPr>
          <p:nvPr>
            <p:ph idx="1"/>
          </p:nvPr>
        </p:nvSpPr>
        <p:spPr/>
        <p:txBody>
          <a:bodyPr/>
          <a:lstStyle/>
          <a:p>
            <a:r>
              <a:rPr lang="en-US" dirty="0" smtClean="0"/>
              <a:t>Set was the god of the desert and chaos.  </a:t>
            </a:r>
          </a:p>
          <a:p>
            <a:r>
              <a:rPr lang="en-US" dirty="0" smtClean="0"/>
              <a:t>He was viewed as very powerful.</a:t>
            </a:r>
          </a:p>
          <a:p>
            <a:r>
              <a:rPr lang="en-US" dirty="0" smtClean="0"/>
              <a:t>Set was sometimes referred to as “His Majesty”</a:t>
            </a:r>
          </a:p>
        </p:txBody>
      </p:sp>
      <p:pic>
        <p:nvPicPr>
          <p:cNvPr id="4098" name="Picture 2" descr="http://thumbs.imagekind.com/member/7e74afbc-9a03-4a93-88ef-cacc8e90d620/uploadedartwork/450X450/3ed74933-4566-4ca4-acf2-6535c704df43.jpg"/>
          <p:cNvPicPr>
            <a:picLocks noChangeAspect="1" noChangeArrowheads="1"/>
          </p:cNvPicPr>
          <p:nvPr/>
        </p:nvPicPr>
        <p:blipFill>
          <a:blip r:embed="rId3"/>
          <a:srcRect/>
          <a:stretch>
            <a:fillRect/>
          </a:stretch>
        </p:blipFill>
        <p:spPr bwMode="auto">
          <a:xfrm>
            <a:off x="2590800" y="3429000"/>
            <a:ext cx="3048000" cy="3048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Set animal</a:t>
            </a:r>
            <a:endParaRPr lang="en-US" dirty="0"/>
          </a:p>
        </p:txBody>
      </p:sp>
      <p:sp>
        <p:nvSpPr>
          <p:cNvPr id="3" name="Content Placeholder 2"/>
          <p:cNvSpPr>
            <a:spLocks noGrp="1"/>
          </p:cNvSpPr>
          <p:nvPr>
            <p:ph idx="1"/>
          </p:nvPr>
        </p:nvSpPr>
        <p:spPr/>
        <p:txBody>
          <a:bodyPr/>
          <a:lstStyle/>
          <a:p>
            <a:r>
              <a:rPr lang="en-US" dirty="0" smtClean="0"/>
              <a:t>In art, Set was known as mysterious , as the Set animal or beast.</a:t>
            </a:r>
          </a:p>
          <a:p>
            <a:r>
              <a:rPr lang="en-US" dirty="0" smtClean="0"/>
              <a:t>He had a curved snout, square ears, forked tail, and canine body.</a:t>
            </a:r>
          </a:p>
          <a:p>
            <a:r>
              <a:rPr lang="en-US" dirty="0" smtClean="0"/>
              <a:t>We would think of it today as a aardvark, donkey or jackal. </a:t>
            </a:r>
            <a:endParaRPr lang="en-US" dirty="0"/>
          </a:p>
        </p:txBody>
      </p:sp>
      <p:pic>
        <p:nvPicPr>
          <p:cNvPr id="2050" name="Picture 2" descr="http://images2.wikia.nocookie.net/uncyclopedia/images/6/6a/Set_egyptian_god.jpg"/>
          <p:cNvPicPr>
            <a:picLocks noChangeAspect="1" noChangeArrowheads="1"/>
          </p:cNvPicPr>
          <p:nvPr/>
        </p:nvPicPr>
        <p:blipFill>
          <a:blip r:embed="rId3"/>
          <a:srcRect/>
          <a:stretch>
            <a:fillRect/>
          </a:stretch>
        </p:blipFill>
        <p:spPr bwMode="auto">
          <a:xfrm>
            <a:off x="1752600" y="4114800"/>
            <a:ext cx="2286000" cy="2603500"/>
          </a:xfrm>
          <a:prstGeom prst="rect">
            <a:avLst/>
          </a:prstGeom>
          <a:noFill/>
        </p:spPr>
      </p:pic>
      <p:pic>
        <p:nvPicPr>
          <p:cNvPr id="2052" name="Picture 4" descr="http://images2.wikia.nocookie.net/uncyclopedia/images/6/6a/Set_egyptian_god.jpg"/>
          <p:cNvPicPr>
            <a:picLocks noChangeAspect="1" noChangeArrowheads="1"/>
          </p:cNvPicPr>
          <p:nvPr/>
        </p:nvPicPr>
        <p:blipFill>
          <a:blip r:embed="rId3"/>
          <a:srcRect/>
          <a:stretch>
            <a:fillRect/>
          </a:stretch>
        </p:blipFill>
        <p:spPr bwMode="auto">
          <a:xfrm>
            <a:off x="4114800" y="4191000"/>
            <a:ext cx="2207941" cy="2514600"/>
          </a:xfrm>
          <a:prstGeom prst="rect">
            <a:avLst/>
          </a:prstGeom>
          <a:noFill/>
        </p:spPr>
      </p:pic>
      <p:pic>
        <p:nvPicPr>
          <p:cNvPr id="2054" name="Picture 6" descr="http://images2.wikia.nocookie.net/uncyclopedia/images/6/6a/Set_egyptian_god.jpg"/>
          <p:cNvPicPr>
            <a:picLocks noChangeAspect="1" noChangeArrowheads="1"/>
          </p:cNvPicPr>
          <p:nvPr/>
        </p:nvPicPr>
        <p:blipFill>
          <a:blip r:embed="rId3"/>
          <a:srcRect/>
          <a:stretch>
            <a:fillRect/>
          </a:stretch>
        </p:blipFill>
        <p:spPr bwMode="auto">
          <a:xfrm>
            <a:off x="6477000" y="4180417"/>
            <a:ext cx="2150327" cy="244898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Picture references</a:t>
            </a:r>
            <a:endParaRPr lang="en-US" dirty="0"/>
          </a:p>
        </p:txBody>
      </p:sp>
      <p:sp>
        <p:nvSpPr>
          <p:cNvPr id="3" name="Content Placeholder 2"/>
          <p:cNvSpPr>
            <a:spLocks noGrp="1"/>
          </p:cNvSpPr>
          <p:nvPr>
            <p:ph idx="1"/>
          </p:nvPr>
        </p:nvSpPr>
        <p:spPr/>
        <p:txBody>
          <a:bodyPr>
            <a:normAutofit fontScale="92500"/>
          </a:bodyPr>
          <a:lstStyle/>
          <a:p>
            <a:r>
              <a:rPr lang="en-US" sz="2000" dirty="0" smtClean="0">
                <a:hlinkClick r:id="rId3"/>
              </a:rPr>
              <a:t>http://www.phoenician.org/isis-osiris2-small.jpg</a:t>
            </a:r>
            <a:endParaRPr lang="en-US" sz="2000" dirty="0" smtClean="0"/>
          </a:p>
          <a:p>
            <a:r>
              <a:rPr lang="en-US" sz="2000" dirty="0" smtClean="0">
                <a:hlinkClick r:id="rId4"/>
              </a:rPr>
              <a:t>http://www.heathensent.com/gallery/osiris.jpg</a:t>
            </a:r>
            <a:endParaRPr lang="en-US" sz="2000" dirty="0" smtClean="0"/>
          </a:p>
          <a:p>
            <a:r>
              <a:rPr lang="en-US" sz="2000" dirty="0" smtClean="0">
                <a:hlinkClick r:id="rId5"/>
              </a:rPr>
              <a:t>http://www.crystalinks.com/osiris3.gif</a:t>
            </a:r>
            <a:endParaRPr lang="en-US" sz="2000" dirty="0" smtClean="0"/>
          </a:p>
          <a:p>
            <a:r>
              <a:rPr lang="en-US" sz="2000" dirty="0" smtClean="0">
                <a:hlinkClick r:id="rId6"/>
              </a:rPr>
              <a:t>http://allthingsmysticalandmagical.com/images/products/ja16_osiris.jpg</a:t>
            </a:r>
            <a:endParaRPr lang="en-US" sz="2000" dirty="0" smtClean="0"/>
          </a:p>
          <a:p>
            <a:r>
              <a:rPr lang="en-US" sz="2000" dirty="0" smtClean="0">
                <a:hlinkClick r:id="rId7"/>
              </a:rPr>
              <a:t>http://spells-witchcraft.org/Pictures-of-Goddesses-Gods/osiris.jpg</a:t>
            </a:r>
            <a:endParaRPr lang="en-US" sz="2000" dirty="0" smtClean="0"/>
          </a:p>
          <a:p>
            <a:r>
              <a:rPr lang="en-US" sz="2000" dirty="0" smtClean="0">
                <a:hlinkClick r:id="rId8"/>
              </a:rPr>
              <a:t>http://www.ancientsculpturegallery.com/images/206.jpg</a:t>
            </a:r>
            <a:endParaRPr lang="en-US" sz="2000" dirty="0" smtClean="0"/>
          </a:p>
          <a:p>
            <a:r>
              <a:rPr lang="en-US" sz="2000" dirty="0" smtClean="0">
                <a:hlinkClick r:id="rId9"/>
              </a:rPr>
              <a:t>http://www.culture.gouv.fr/documentation/archeos/dieux/osiris_gf.jpg</a:t>
            </a:r>
            <a:endParaRPr lang="en-US" sz="2000" dirty="0" smtClean="0"/>
          </a:p>
          <a:p>
            <a:r>
              <a:rPr lang="en-US" sz="2000" dirty="0" smtClean="0">
                <a:hlinkClick r:id="rId10"/>
              </a:rPr>
              <a:t>http://www.pantheon.org/areas/gallery/mythology/africa/egyptian/osiris.jpg</a:t>
            </a:r>
            <a:endParaRPr lang="en-US" sz="2000" dirty="0" smtClean="0"/>
          </a:p>
          <a:p>
            <a:r>
              <a:rPr lang="en-US" sz="2000" dirty="0" smtClean="0">
                <a:hlinkClick r:id="rId11"/>
              </a:rPr>
              <a:t>http://www.biasci.com/polyorg/Osiris_idol.jpg</a:t>
            </a:r>
            <a:endParaRPr lang="en-US" sz="2000" dirty="0" smtClean="0"/>
          </a:p>
          <a:p>
            <a:r>
              <a:rPr lang="en-US" sz="2000" dirty="0" smtClean="0">
                <a:hlinkClick r:id="rId12"/>
              </a:rPr>
              <a:t>http://images2.wikia.nocookie.net/uncyclopedia/images/6/6a/Set_egyptian_god.jpg</a:t>
            </a:r>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pPr>
              <a:buNone/>
            </a:pPr>
            <a:endParaRPr lang="en-US" dirty="0" smtClean="0"/>
          </a:p>
          <a:p>
            <a:endParaRPr lang="en-US" dirty="0" smtClean="0"/>
          </a:p>
          <a:p>
            <a:endParaRPr lang="en-US" dirty="0" smtClean="0"/>
          </a:p>
          <a:p>
            <a:endParaRPr lang="en-US" dirty="0" smtClean="0"/>
          </a:p>
          <a:p>
            <a:endParaRPr lang="en-US" dirty="0" smtClean="0"/>
          </a:p>
          <a:p>
            <a:pPr>
              <a:buNone/>
            </a:pPr>
            <a:endParaRPr lang="en-US" dirty="0"/>
          </a:p>
        </p:txBody>
      </p:sp>
    </p:spTree>
  </p:cSld>
  <p:clrMapOvr>
    <a:masterClrMapping/>
  </p:clrMapOvr>
  <p:transition>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Picture and Information references</a:t>
            </a:r>
            <a:endParaRPr lang="en-US" sz="4400" dirty="0"/>
          </a:p>
        </p:txBody>
      </p:sp>
      <p:sp>
        <p:nvSpPr>
          <p:cNvPr id="3" name="Content Placeholder 2"/>
          <p:cNvSpPr>
            <a:spLocks noGrp="1"/>
          </p:cNvSpPr>
          <p:nvPr>
            <p:ph idx="1"/>
          </p:nvPr>
        </p:nvSpPr>
        <p:spPr/>
        <p:txBody>
          <a:bodyPr>
            <a:normAutofit fontScale="85000" lnSpcReduction="20000"/>
          </a:bodyPr>
          <a:lstStyle/>
          <a:p>
            <a:r>
              <a:rPr lang="en-US" dirty="0" smtClean="0">
                <a:hlinkClick r:id="rId3"/>
              </a:rPr>
              <a:t>http://media.photobucket.com/image/osiris/markgoopio/Osiris_by_MonicaWeasley.jpg</a:t>
            </a:r>
            <a:endParaRPr lang="en-US" dirty="0" smtClean="0"/>
          </a:p>
          <a:p>
            <a:r>
              <a:rPr lang="en-US" dirty="0" smtClean="0">
                <a:hlinkClick r:id="rId4"/>
              </a:rPr>
              <a:t>http://media.photobucket.com/image/osiris,%20isis/Cristy66france/Osiris_and_Isis_small-copia.gif</a:t>
            </a:r>
            <a:endParaRPr lang="en-US" dirty="0" smtClean="0"/>
          </a:p>
          <a:p>
            <a:r>
              <a:rPr lang="en-US" dirty="0" smtClean="0">
                <a:hlinkClick r:id="rId5"/>
              </a:rPr>
              <a:t>http://web.ukonline.co.uk/gavin.egypt/images/pa16.jpg</a:t>
            </a:r>
            <a:endParaRPr lang="en-US" dirty="0" smtClean="0"/>
          </a:p>
          <a:p>
            <a:r>
              <a:rPr lang="en-US" dirty="0" smtClean="0">
                <a:hlinkClick r:id="rId6"/>
              </a:rPr>
              <a:t>http://maratray.chez-alice.fr/images/religion/egypte/osiris.jpg</a:t>
            </a:r>
            <a:endParaRPr lang="en-US" dirty="0" smtClean="0"/>
          </a:p>
          <a:p>
            <a:r>
              <a:rPr lang="en-US" dirty="0" smtClean="0">
                <a:hlinkClick r:id="rId7"/>
              </a:rPr>
              <a:t>http://www.ancient-egypt-online.com/osiris.html</a:t>
            </a:r>
            <a:endParaRPr lang="en-US" dirty="0" smtClean="0"/>
          </a:p>
          <a:p>
            <a:r>
              <a:rPr lang="en-US" dirty="0" smtClean="0">
                <a:hlinkClick r:id="rId8"/>
              </a:rPr>
              <a:t>http://en.wikipedia.org/wiki/Set_(mythology)</a:t>
            </a:r>
            <a:endParaRPr lang="en-US" dirty="0" smtClean="0"/>
          </a:p>
          <a:p>
            <a:r>
              <a:rPr lang="en-US" dirty="0" smtClean="0">
                <a:hlinkClick r:id="rId9"/>
              </a:rPr>
              <a:t>http://thumbs.imagekind.com/member/7e74afbc-9a03-4a93-88ef-cacc8e90d620/uploadedartwork/450X450/3ed74933-4566-4ca4-acf2-6535c704df43.jpg</a:t>
            </a:r>
            <a:endParaRPr lang="en-US" dirty="0" smtClean="0"/>
          </a:p>
          <a:p>
            <a:r>
              <a:rPr lang="en-US" dirty="0" smtClean="0">
                <a:hlinkClick r:id="rId10"/>
              </a:rPr>
              <a:t>http://upload.wikimedia.org/wikipedia/commons/thumb/7/7a/Set.svg/289px-Set.svg.png</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         History of OSIRIS</a:t>
            </a:r>
            <a:endParaRPr lang="en-US" sz="5400" dirty="0"/>
          </a:p>
        </p:txBody>
      </p:sp>
      <p:sp>
        <p:nvSpPr>
          <p:cNvPr id="3" name="Content Placeholder 2"/>
          <p:cNvSpPr>
            <a:spLocks noGrp="1"/>
          </p:cNvSpPr>
          <p:nvPr>
            <p:ph idx="1"/>
          </p:nvPr>
        </p:nvSpPr>
        <p:spPr/>
        <p:txBody>
          <a:bodyPr>
            <a:normAutofit/>
          </a:bodyPr>
          <a:lstStyle/>
          <a:p>
            <a:pPr>
              <a:buNone/>
            </a:pPr>
            <a:r>
              <a:rPr lang="en-US" sz="3200" dirty="0" smtClean="0"/>
              <a:t> Osiris is told to be one of five children born to the God of Earth and Goddess of the Skies.</a:t>
            </a:r>
          </a:p>
          <a:p>
            <a:pPr>
              <a:buNone/>
            </a:pPr>
            <a:endParaRPr lang="en-US" sz="3200" dirty="0" smtClean="0"/>
          </a:p>
          <a:p>
            <a:pPr>
              <a:buNone/>
            </a:pPr>
            <a:r>
              <a:rPr lang="en-US" sz="3200" dirty="0" smtClean="0"/>
              <a:t>Geb and Nut are the names of his parents.</a:t>
            </a:r>
          </a:p>
          <a:p>
            <a:pPr>
              <a:buNone/>
            </a:pPr>
            <a:endParaRPr lang="en-US" sz="3200" dirty="0" smtClean="0"/>
          </a:p>
          <a:p>
            <a:pPr>
              <a:buNone/>
            </a:pPr>
            <a:r>
              <a:rPr lang="en-US" sz="3200" dirty="0" smtClean="0"/>
              <a:t>Osiris is also the great-grandson of one of the most popular Egyptian gods, Re.</a:t>
            </a:r>
          </a:p>
          <a:p>
            <a:pPr>
              <a:buNone/>
            </a:pPr>
            <a:endParaRPr lang="en-US" sz="3200" dirty="0" smtClean="0"/>
          </a:p>
          <a:p>
            <a:pPr>
              <a:buNone/>
            </a:pPr>
            <a:endParaRPr lang="en-US" sz="3200"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Osiris’ Siblings</a:t>
            </a:r>
            <a:endParaRPr lang="en-US" dirty="0"/>
          </a:p>
        </p:txBody>
      </p:sp>
      <p:sp>
        <p:nvSpPr>
          <p:cNvPr id="3" name="Content Placeholder 2"/>
          <p:cNvSpPr>
            <a:spLocks noGrp="1"/>
          </p:cNvSpPr>
          <p:nvPr>
            <p:ph idx="1"/>
          </p:nvPr>
        </p:nvSpPr>
        <p:spPr/>
        <p:txBody>
          <a:bodyPr>
            <a:normAutofit/>
          </a:bodyPr>
          <a:lstStyle/>
          <a:p>
            <a:r>
              <a:rPr lang="en-US" sz="3200" dirty="0" smtClean="0"/>
              <a:t>Osiris had three younger siblings.</a:t>
            </a:r>
          </a:p>
          <a:p>
            <a:r>
              <a:rPr lang="en-US" sz="3200" dirty="0" smtClean="0"/>
              <a:t>1. His brother Seth.</a:t>
            </a:r>
          </a:p>
          <a:p>
            <a:r>
              <a:rPr lang="en-US" sz="3200" dirty="0" smtClean="0"/>
              <a:t>2. Sisters Isis and Nephthys.</a:t>
            </a:r>
          </a:p>
          <a:p>
            <a:pPr>
              <a:buNone/>
            </a:pPr>
            <a:r>
              <a:rPr lang="en-US" sz="3200" dirty="0" smtClean="0"/>
              <a:t>Osiris as the first born son, it therefore fell on him to inherit the throne of Egypt.</a:t>
            </a:r>
            <a:endParaRPr lang="en-US" sz="320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a:bodyPr>
          <a:lstStyle/>
          <a:p>
            <a:pPr algn="ctr"/>
            <a:r>
              <a:rPr lang="en-US" dirty="0" smtClean="0"/>
              <a:t>Marriage of the Gods</a:t>
            </a:r>
            <a:endParaRPr lang="en-US" dirty="0"/>
          </a:p>
        </p:txBody>
      </p:sp>
      <p:sp>
        <p:nvSpPr>
          <p:cNvPr id="3" name="Content Placeholder 2"/>
          <p:cNvSpPr>
            <a:spLocks noGrp="1"/>
          </p:cNvSpPr>
          <p:nvPr>
            <p:ph idx="1"/>
          </p:nvPr>
        </p:nvSpPr>
        <p:spPr/>
        <p:txBody>
          <a:bodyPr>
            <a:normAutofit/>
          </a:bodyPr>
          <a:lstStyle/>
          <a:p>
            <a:r>
              <a:rPr lang="en-US" sz="2800" dirty="0" smtClean="0"/>
              <a:t>Seth married Nephthys and Osiris married Isis.</a:t>
            </a:r>
          </a:p>
          <a:p>
            <a:endParaRPr lang="en-US" sz="2800" dirty="0" smtClean="0"/>
          </a:p>
          <a:p>
            <a:r>
              <a:rPr lang="en-US" sz="2800" dirty="0" smtClean="0"/>
              <a:t>Osiris and Isis seemed to have possession of numerous powers.  Their marriage was not destined to be happy!</a:t>
            </a:r>
            <a:endParaRPr lang="en-US" sz="2800" dirty="0"/>
          </a:p>
        </p:txBody>
      </p:sp>
      <p:pic>
        <p:nvPicPr>
          <p:cNvPr id="14338" name="Picture 2" descr="Osiris_and_Isis_small-copia.gif image by Cristy66france"/>
          <p:cNvPicPr>
            <a:picLocks noChangeAspect="1" noChangeArrowheads="1"/>
          </p:cNvPicPr>
          <p:nvPr/>
        </p:nvPicPr>
        <p:blipFill>
          <a:blip r:embed="rId3" cstate="print"/>
          <a:srcRect/>
          <a:stretch>
            <a:fillRect/>
          </a:stretch>
        </p:blipFill>
        <p:spPr bwMode="auto">
          <a:xfrm>
            <a:off x="4800600" y="4038600"/>
            <a:ext cx="1974817" cy="2514600"/>
          </a:xfrm>
          <a:prstGeom prst="rect">
            <a:avLst/>
          </a:prstGeom>
          <a:noFill/>
        </p:spPr>
      </p:pic>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Misconception</a:t>
            </a:r>
            <a:endParaRPr lang="en-US" dirty="0"/>
          </a:p>
        </p:txBody>
      </p:sp>
      <p:sp>
        <p:nvSpPr>
          <p:cNvPr id="3" name="Content Placeholder 2"/>
          <p:cNvSpPr>
            <a:spLocks noGrp="1"/>
          </p:cNvSpPr>
          <p:nvPr>
            <p:ph idx="1"/>
          </p:nvPr>
        </p:nvSpPr>
        <p:spPr/>
        <p:txBody>
          <a:bodyPr>
            <a:normAutofit/>
          </a:bodyPr>
          <a:lstStyle/>
          <a:p>
            <a:r>
              <a:rPr lang="en-US" sz="2800" dirty="0" smtClean="0"/>
              <a:t>Nephthys  appears to have magically taken on the appearance of Isis and presented herself to Osiris as his wife.  Osiris not knowing, was seduced by Nephthys  and she became pregnant and gave birth to Anubis. </a:t>
            </a:r>
            <a:endParaRPr lang="en-US" sz="2800"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OSIRIS</a:t>
            </a:r>
            <a:endParaRPr lang="en-US" sz="6000" dirty="0"/>
          </a:p>
        </p:txBody>
      </p:sp>
      <p:sp>
        <p:nvSpPr>
          <p:cNvPr id="3" name="Content Placeholder 2"/>
          <p:cNvSpPr>
            <a:spLocks noGrp="1"/>
          </p:cNvSpPr>
          <p:nvPr>
            <p:ph idx="1"/>
          </p:nvPr>
        </p:nvSpPr>
        <p:spPr/>
        <p:txBody>
          <a:bodyPr/>
          <a:lstStyle/>
          <a:p>
            <a:endParaRPr lang="en-US" dirty="0"/>
          </a:p>
        </p:txBody>
      </p:sp>
      <p:pic>
        <p:nvPicPr>
          <p:cNvPr id="10242" name="Picture 2" descr="http://www.phoenician.org/isis-osiris2-small.jpg"/>
          <p:cNvPicPr>
            <a:picLocks noChangeAspect="1" noChangeArrowheads="1"/>
          </p:cNvPicPr>
          <p:nvPr/>
        </p:nvPicPr>
        <p:blipFill>
          <a:blip r:embed="rId3"/>
          <a:srcRect/>
          <a:stretch>
            <a:fillRect/>
          </a:stretch>
        </p:blipFill>
        <p:spPr bwMode="auto">
          <a:xfrm>
            <a:off x="381000" y="1295400"/>
            <a:ext cx="2549961" cy="2438400"/>
          </a:xfrm>
          <a:prstGeom prst="rect">
            <a:avLst/>
          </a:prstGeom>
          <a:noFill/>
        </p:spPr>
      </p:pic>
      <p:pic>
        <p:nvPicPr>
          <p:cNvPr id="10244" name="Picture 4" descr="http://www.crystalinks.com/osiris3.gif"/>
          <p:cNvPicPr>
            <a:picLocks noChangeAspect="1" noChangeArrowheads="1"/>
          </p:cNvPicPr>
          <p:nvPr/>
        </p:nvPicPr>
        <p:blipFill>
          <a:blip r:embed="rId4"/>
          <a:srcRect/>
          <a:stretch>
            <a:fillRect/>
          </a:stretch>
        </p:blipFill>
        <p:spPr bwMode="auto">
          <a:xfrm>
            <a:off x="3276600" y="1752600"/>
            <a:ext cx="2411361" cy="2286000"/>
          </a:xfrm>
          <a:prstGeom prst="rect">
            <a:avLst/>
          </a:prstGeom>
          <a:noFill/>
        </p:spPr>
      </p:pic>
      <p:pic>
        <p:nvPicPr>
          <p:cNvPr id="10246" name="Picture 6" descr="http://www.heathensent.com/gallery/osiris.jpg"/>
          <p:cNvPicPr>
            <a:picLocks noChangeAspect="1" noChangeArrowheads="1"/>
          </p:cNvPicPr>
          <p:nvPr/>
        </p:nvPicPr>
        <p:blipFill>
          <a:blip r:embed="rId5"/>
          <a:srcRect/>
          <a:stretch>
            <a:fillRect/>
          </a:stretch>
        </p:blipFill>
        <p:spPr bwMode="auto">
          <a:xfrm>
            <a:off x="6324600" y="1524000"/>
            <a:ext cx="2379720" cy="3489325"/>
          </a:xfrm>
          <a:prstGeom prst="rect">
            <a:avLst/>
          </a:prstGeom>
          <a:noFill/>
        </p:spPr>
      </p:pic>
      <p:pic>
        <p:nvPicPr>
          <p:cNvPr id="10248" name="Picture 8" descr="http://allthingsmysticalandmagical.com/images/products/ja16_osiris.jpg"/>
          <p:cNvPicPr>
            <a:picLocks noChangeAspect="1" noChangeArrowheads="1"/>
          </p:cNvPicPr>
          <p:nvPr/>
        </p:nvPicPr>
        <p:blipFill>
          <a:blip r:embed="rId6"/>
          <a:srcRect/>
          <a:stretch>
            <a:fillRect/>
          </a:stretch>
        </p:blipFill>
        <p:spPr bwMode="auto">
          <a:xfrm>
            <a:off x="457200" y="3733801"/>
            <a:ext cx="1885950" cy="2438399"/>
          </a:xfrm>
          <a:prstGeom prst="rect">
            <a:avLst/>
          </a:prstGeom>
          <a:noFill/>
        </p:spPr>
      </p:pic>
      <p:pic>
        <p:nvPicPr>
          <p:cNvPr id="10250" name="Picture 10" descr="http://spells-witchcraft.org/Pictures-of-Goddesses-Gods/osiris.jpg"/>
          <p:cNvPicPr>
            <a:picLocks noChangeAspect="1" noChangeArrowheads="1"/>
          </p:cNvPicPr>
          <p:nvPr/>
        </p:nvPicPr>
        <p:blipFill>
          <a:blip r:embed="rId7" cstate="print"/>
          <a:srcRect/>
          <a:stretch>
            <a:fillRect/>
          </a:stretch>
        </p:blipFill>
        <p:spPr bwMode="auto">
          <a:xfrm>
            <a:off x="2438400" y="4114800"/>
            <a:ext cx="1576012" cy="2134992"/>
          </a:xfrm>
          <a:prstGeom prst="rect">
            <a:avLst/>
          </a:prstGeom>
          <a:noFill/>
        </p:spPr>
      </p:pic>
      <p:pic>
        <p:nvPicPr>
          <p:cNvPr id="10252" name="Picture 12" descr="http://www.ancientsculpturegallery.com/images/206.jpg"/>
          <p:cNvPicPr>
            <a:picLocks noChangeAspect="1" noChangeArrowheads="1"/>
          </p:cNvPicPr>
          <p:nvPr/>
        </p:nvPicPr>
        <p:blipFill>
          <a:blip r:embed="rId8"/>
          <a:srcRect/>
          <a:stretch>
            <a:fillRect/>
          </a:stretch>
        </p:blipFill>
        <p:spPr bwMode="auto">
          <a:xfrm>
            <a:off x="4419600" y="4114801"/>
            <a:ext cx="1663314" cy="2133600"/>
          </a:xfrm>
          <a:prstGeom prst="rect">
            <a:avLst/>
          </a:prstGeom>
          <a:noFill/>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OSIRIS</a:t>
            </a:r>
            <a:endParaRPr lang="en-US" sz="5400" dirty="0"/>
          </a:p>
        </p:txBody>
      </p:sp>
      <p:sp>
        <p:nvSpPr>
          <p:cNvPr id="3" name="Content Placeholder 2"/>
          <p:cNvSpPr>
            <a:spLocks noGrp="1"/>
          </p:cNvSpPr>
          <p:nvPr>
            <p:ph idx="1"/>
          </p:nvPr>
        </p:nvSpPr>
        <p:spPr/>
        <p:txBody>
          <a:bodyPr/>
          <a:lstStyle/>
          <a:p>
            <a:endParaRPr lang="en-US" dirty="0"/>
          </a:p>
        </p:txBody>
      </p:sp>
      <p:pic>
        <p:nvPicPr>
          <p:cNvPr id="35842" name="Picture 2" descr="http://www.pantheon.org/areas/gallery/mythology/africa/egyptian/osiris.jpg"/>
          <p:cNvPicPr>
            <a:picLocks noChangeAspect="1" noChangeArrowheads="1"/>
          </p:cNvPicPr>
          <p:nvPr/>
        </p:nvPicPr>
        <p:blipFill>
          <a:blip r:embed="rId3"/>
          <a:srcRect/>
          <a:stretch>
            <a:fillRect/>
          </a:stretch>
        </p:blipFill>
        <p:spPr bwMode="auto">
          <a:xfrm>
            <a:off x="4038600" y="3810000"/>
            <a:ext cx="1594485" cy="2362200"/>
          </a:xfrm>
          <a:prstGeom prst="rect">
            <a:avLst/>
          </a:prstGeom>
          <a:noFill/>
        </p:spPr>
      </p:pic>
      <p:pic>
        <p:nvPicPr>
          <p:cNvPr id="35844" name="Picture 4" descr="http://www.culture.gouv.fr/documentation/archeos/dieux/osiris_gf.jpg"/>
          <p:cNvPicPr>
            <a:picLocks noChangeAspect="1" noChangeArrowheads="1"/>
          </p:cNvPicPr>
          <p:nvPr/>
        </p:nvPicPr>
        <p:blipFill>
          <a:blip r:embed="rId4"/>
          <a:srcRect/>
          <a:stretch>
            <a:fillRect/>
          </a:stretch>
        </p:blipFill>
        <p:spPr bwMode="auto">
          <a:xfrm>
            <a:off x="6172200" y="1066800"/>
            <a:ext cx="1915418" cy="2971800"/>
          </a:xfrm>
          <a:prstGeom prst="rect">
            <a:avLst/>
          </a:prstGeom>
          <a:noFill/>
        </p:spPr>
      </p:pic>
      <p:pic>
        <p:nvPicPr>
          <p:cNvPr id="35846" name="Picture 6" descr="http://www.biasci.com/polyorg/Osiris_idol.jpg"/>
          <p:cNvPicPr>
            <a:picLocks noChangeAspect="1" noChangeArrowheads="1"/>
          </p:cNvPicPr>
          <p:nvPr/>
        </p:nvPicPr>
        <p:blipFill>
          <a:blip r:embed="rId5"/>
          <a:srcRect/>
          <a:stretch>
            <a:fillRect/>
          </a:stretch>
        </p:blipFill>
        <p:spPr bwMode="auto">
          <a:xfrm>
            <a:off x="685800" y="2590800"/>
            <a:ext cx="1481873" cy="3429000"/>
          </a:xfrm>
          <a:prstGeom prst="rect">
            <a:avLst/>
          </a:prstGeom>
          <a:noFill/>
        </p:spPr>
      </p:pic>
      <p:pic>
        <p:nvPicPr>
          <p:cNvPr id="35848" name="Picture 8" descr="Osiris_by_MonicaWeasley.jpg Osiris2 image by markgoopio"/>
          <p:cNvPicPr>
            <a:picLocks noChangeAspect="1" noChangeArrowheads="1"/>
          </p:cNvPicPr>
          <p:nvPr/>
        </p:nvPicPr>
        <p:blipFill>
          <a:blip r:embed="rId6"/>
          <a:srcRect/>
          <a:stretch>
            <a:fillRect/>
          </a:stretch>
        </p:blipFill>
        <p:spPr bwMode="auto">
          <a:xfrm>
            <a:off x="2209800" y="2362200"/>
            <a:ext cx="1671612" cy="2286000"/>
          </a:xfrm>
          <a:prstGeom prst="rect">
            <a:avLst/>
          </a:prstGeom>
          <a:noFill/>
        </p:spPr>
      </p:pic>
      <p:pic>
        <p:nvPicPr>
          <p:cNvPr id="35850" name="Picture 10" descr="http://web.ukonline.co.uk/gavin.egypt/images/pa16.jpg"/>
          <p:cNvPicPr>
            <a:picLocks noChangeAspect="1" noChangeArrowheads="1"/>
          </p:cNvPicPr>
          <p:nvPr/>
        </p:nvPicPr>
        <p:blipFill>
          <a:blip r:embed="rId7"/>
          <a:srcRect/>
          <a:stretch>
            <a:fillRect/>
          </a:stretch>
        </p:blipFill>
        <p:spPr bwMode="auto">
          <a:xfrm>
            <a:off x="6096000" y="4267200"/>
            <a:ext cx="1469813" cy="2057400"/>
          </a:xfrm>
          <a:prstGeom prst="rect">
            <a:avLst/>
          </a:prstGeom>
          <a:noFill/>
        </p:spPr>
      </p:pic>
      <p:pic>
        <p:nvPicPr>
          <p:cNvPr id="35852" name="Picture 12" descr="http://maratray.chez-alice.fr/images/religion/egypte/osiris.jpg"/>
          <p:cNvPicPr>
            <a:picLocks noChangeAspect="1" noChangeArrowheads="1"/>
          </p:cNvPicPr>
          <p:nvPr/>
        </p:nvPicPr>
        <p:blipFill>
          <a:blip r:embed="rId8"/>
          <a:srcRect/>
          <a:stretch>
            <a:fillRect/>
          </a:stretch>
        </p:blipFill>
        <p:spPr bwMode="auto">
          <a:xfrm>
            <a:off x="4038600" y="1828800"/>
            <a:ext cx="1605337" cy="1905000"/>
          </a:xfrm>
          <a:prstGeom prst="rect">
            <a:avLst/>
          </a:prstGeom>
          <a:noFill/>
        </p:spPr>
      </p:pic>
    </p:spTree>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Killing of Osiris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Seth did not like his brother and sought to kill him by luring him into a coffin and drowning him in the Nile.  </a:t>
            </a:r>
          </a:p>
          <a:p>
            <a:r>
              <a:rPr lang="en-US" sz="2800" dirty="0" smtClean="0"/>
              <a:t>The annual flooding of the Nile River is still thought to be representative of this event.</a:t>
            </a:r>
          </a:p>
          <a:p>
            <a:r>
              <a:rPr lang="en-US" sz="2800" dirty="0" smtClean="0"/>
              <a:t>Isis recovered her husband’s body.  Seth stole it and cut up the body of the Egyptian god of the underworld.</a:t>
            </a:r>
          </a:p>
          <a:p>
            <a:r>
              <a:rPr lang="en-US" sz="2800" dirty="0" smtClean="0"/>
              <a:t>Seth hid the pieces throughout the Egyptian desert.</a:t>
            </a:r>
            <a:endParaRPr lang="en-US" sz="2800" dirty="0"/>
          </a:p>
        </p:txBody>
      </p:sp>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Magical Powers</a:t>
            </a:r>
            <a:endParaRPr lang="en-US" dirty="0"/>
          </a:p>
        </p:txBody>
      </p:sp>
      <p:sp>
        <p:nvSpPr>
          <p:cNvPr id="3" name="Content Placeholder 2"/>
          <p:cNvSpPr>
            <a:spLocks noGrp="1"/>
          </p:cNvSpPr>
          <p:nvPr>
            <p:ph idx="1"/>
          </p:nvPr>
        </p:nvSpPr>
        <p:spPr/>
        <p:txBody>
          <a:bodyPr>
            <a:normAutofit/>
          </a:bodyPr>
          <a:lstStyle/>
          <a:p>
            <a:r>
              <a:rPr lang="en-US" sz="2800" dirty="0" smtClean="0"/>
              <a:t>Isis spent many years searching for the mutilated body parts of her husband Osiris.</a:t>
            </a:r>
          </a:p>
          <a:p>
            <a:r>
              <a:rPr lang="en-US" sz="2800" dirty="0" smtClean="0"/>
              <a:t>She found all of the pieces, and believed to have used her magical powers to restore her husband’s body.</a:t>
            </a:r>
          </a:p>
          <a:p>
            <a:r>
              <a:rPr lang="en-US" sz="2800" dirty="0" smtClean="0"/>
              <a:t>Having used her magical powers to bring back her husband, she became pregnant and gave birth to a son, Horus.</a:t>
            </a:r>
            <a:endParaRPr lang="en-US" sz="2800" dirty="0"/>
          </a:p>
        </p:txBody>
      </p:sp>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158</TotalTime>
  <Words>581</Words>
  <Application>Microsoft Office PowerPoint</Application>
  <PresentationFormat>On-screen Show (4:3)</PresentationFormat>
  <Paragraphs>101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 OSIRIS</vt:lpstr>
      <vt:lpstr>         History of OSIRIS</vt:lpstr>
      <vt:lpstr>Osiris’ Siblings</vt:lpstr>
      <vt:lpstr>Marriage of the Gods</vt:lpstr>
      <vt:lpstr>Misconception</vt:lpstr>
      <vt:lpstr>OSIRIS</vt:lpstr>
      <vt:lpstr>OSIRIS</vt:lpstr>
      <vt:lpstr>Killing of Osiris</vt:lpstr>
      <vt:lpstr>Magical Powers</vt:lpstr>
      <vt:lpstr>Osiris to the Underworld</vt:lpstr>
      <vt:lpstr>Set</vt:lpstr>
      <vt:lpstr>Origins of name</vt:lpstr>
      <vt:lpstr>Desert god</vt:lpstr>
      <vt:lpstr>The Set animal</vt:lpstr>
      <vt:lpstr>Picture references</vt:lpstr>
      <vt:lpstr>Picture and Information references</vt:lpstr>
    </vt:vector>
  </TitlesOfParts>
  <Company>Kishwaukee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 and OSIRIS</dc:title>
  <dc:creator>Michael</dc:creator>
  <cp:lastModifiedBy>mlarson</cp:lastModifiedBy>
  <cp:revision>21</cp:revision>
  <dcterms:created xsi:type="dcterms:W3CDTF">2009-11-30T21:37:57Z</dcterms:created>
  <dcterms:modified xsi:type="dcterms:W3CDTF">2009-12-10T15:22:54Z</dcterms:modified>
</cp:coreProperties>
</file>