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7320-92CB-4FEB-BF01-3AA9A2F6C5AF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1D787A-8FB1-4CFC-87BE-FF2D62CFB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7320-92CB-4FEB-BF01-3AA9A2F6C5AF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787A-8FB1-4CFC-87BE-FF2D62CFB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7320-92CB-4FEB-BF01-3AA9A2F6C5AF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787A-8FB1-4CFC-87BE-FF2D62CFB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A07320-92CB-4FEB-BF01-3AA9A2F6C5AF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81D787A-8FB1-4CFC-87BE-FF2D62CFB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7320-92CB-4FEB-BF01-3AA9A2F6C5AF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787A-8FB1-4CFC-87BE-FF2D62CFB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7320-92CB-4FEB-BF01-3AA9A2F6C5AF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787A-8FB1-4CFC-87BE-FF2D62CFB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787A-8FB1-4CFC-87BE-FF2D62CFB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7320-92CB-4FEB-BF01-3AA9A2F6C5AF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7320-92CB-4FEB-BF01-3AA9A2F6C5AF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787A-8FB1-4CFC-87BE-FF2D62CFB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7320-92CB-4FEB-BF01-3AA9A2F6C5AF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787A-8FB1-4CFC-87BE-FF2D62CFBF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A07320-92CB-4FEB-BF01-3AA9A2F6C5AF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1D787A-8FB1-4CFC-87BE-FF2D62CFB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7320-92CB-4FEB-BF01-3AA9A2F6C5AF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1D787A-8FB1-4CFC-87BE-FF2D62CFB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A07320-92CB-4FEB-BF01-3AA9A2F6C5AF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81D787A-8FB1-4CFC-87BE-FF2D62CFB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414996"/>
          </a:xfrm>
        </p:spPr>
        <p:txBody>
          <a:bodyPr/>
          <a:lstStyle/>
          <a:p>
            <a:r>
              <a:rPr lang="en-US" dirty="0" smtClean="0"/>
              <a:t>Horus and 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14600"/>
            <a:ext cx="8305800" cy="900332"/>
          </a:xfrm>
        </p:spPr>
        <p:txBody>
          <a:bodyPr/>
          <a:lstStyle/>
          <a:p>
            <a:r>
              <a:rPr lang="en-US" dirty="0" smtClean="0">
                <a:latin typeface="Blackadder ITC" pitchFamily="82" charset="0"/>
              </a:rPr>
              <a:t>My Egyptian Gods</a:t>
            </a:r>
            <a:endParaRPr lang="en-US" dirty="0">
              <a:latin typeface="Blackadder ITC" pitchFamily="82" charset="0"/>
            </a:endParaRPr>
          </a:p>
        </p:txBody>
      </p:sp>
      <p:pic>
        <p:nvPicPr>
          <p:cNvPr id="1026" name="Picture 2" descr="C:\Documents and Settings\HP_Administrator\My Documents\Dab's Egyption Gods\eye of ho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533400"/>
            <a:ext cx="1489566" cy="2011680"/>
          </a:xfrm>
          <a:prstGeom prst="rect">
            <a:avLst/>
          </a:prstGeom>
          <a:noFill/>
        </p:spPr>
      </p:pic>
      <p:pic>
        <p:nvPicPr>
          <p:cNvPr id="1028" name="Picture 4" descr="C:\Documents and Settings\HP_Administrator\My Documents\Dab's Egyption Gods\gods_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6543" y="533398"/>
            <a:ext cx="1377126" cy="2011680"/>
          </a:xfrm>
          <a:prstGeom prst="rect">
            <a:avLst/>
          </a:prstGeom>
          <a:noFill/>
        </p:spPr>
      </p:pic>
      <p:pic>
        <p:nvPicPr>
          <p:cNvPr id="1029" name="Picture 5" descr="C:\Documents and Settings\HP_Administrator\My Documents\Dab's Egyption Gods\3921896025_dd7d4bf0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419600"/>
            <a:ext cx="1508760" cy="20116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 of Osiris and Isis</a:t>
            </a:r>
          </a:p>
          <a:p>
            <a:r>
              <a:rPr lang="en-US" dirty="0" smtClean="0"/>
              <a:t>God of the sky</a:t>
            </a:r>
          </a:p>
          <a:p>
            <a:r>
              <a:rPr lang="en-US" dirty="0" smtClean="0"/>
              <a:t>Had the head of a hawk</a:t>
            </a:r>
          </a:p>
          <a:p>
            <a:r>
              <a:rPr lang="en-US" dirty="0" smtClean="0"/>
              <a:t>Well-known for being protector and ruler of  Egypt</a:t>
            </a:r>
          </a:p>
          <a:p>
            <a:r>
              <a:rPr lang="en-US" dirty="0" smtClean="0"/>
              <a:t>Egyptians believed the pharaoh was the living Horus</a:t>
            </a:r>
          </a:p>
          <a:p>
            <a:r>
              <a:rPr lang="en-US" dirty="0" smtClean="0"/>
              <a:t>Horus fought Seth for the throne of Egypt because Seth murdered Osiris</a:t>
            </a:r>
          </a:p>
          <a:p>
            <a:r>
              <a:rPr lang="en-US" dirty="0" smtClean="0"/>
              <a:t>Horus lost an eye in the battle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ackadder ITC" pitchFamily="82" charset="0"/>
              </a:rPr>
              <a:t>Horus</a:t>
            </a:r>
            <a:endParaRPr lang="en-US" dirty="0">
              <a:latin typeface="Blackadder ITC" pitchFamily="82" charset="0"/>
            </a:endParaRPr>
          </a:p>
        </p:txBody>
      </p:sp>
      <p:pic>
        <p:nvPicPr>
          <p:cNvPr id="2050" name="Picture 2" descr="C:\Documents and Settings\HP_Administrator\My Documents\Dab's Egyption Gods\horu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685800"/>
            <a:ext cx="1390650" cy="205759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eye became a sign of protection for Egypt</a:t>
            </a:r>
          </a:p>
          <a:p>
            <a:r>
              <a:rPr lang="en-US" dirty="0" smtClean="0"/>
              <a:t>Horus was picked as Egypt’s ruler of the living</a:t>
            </a:r>
          </a:p>
          <a:p>
            <a:r>
              <a:rPr lang="en-US" dirty="0" smtClean="0"/>
              <a:t>Horus means “The one far above”</a:t>
            </a:r>
          </a:p>
          <a:p>
            <a:r>
              <a:rPr lang="en-US" dirty="0" smtClean="0"/>
              <a:t>Horus’s right eye represented the sun and his left eye represented the moon</a:t>
            </a:r>
          </a:p>
          <a:p>
            <a:r>
              <a:rPr lang="en-US" dirty="0" smtClean="0"/>
              <a:t>Horus was shown as a boy sucking his finger seated on his mom’s lap when he was young</a:t>
            </a:r>
          </a:p>
          <a:p>
            <a:r>
              <a:rPr lang="en-US" dirty="0" smtClean="0"/>
              <a:t>When he was an adult, he was shown as a falcon flying over the pharaoh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ackadder ITC" pitchFamily="82" charset="0"/>
              </a:rPr>
              <a:t>Horus (cont.)</a:t>
            </a:r>
            <a:endParaRPr lang="en-US" dirty="0">
              <a:latin typeface="Blackadder ITC" pitchFamily="82" charset="0"/>
            </a:endParaRPr>
          </a:p>
        </p:txBody>
      </p:sp>
      <p:pic>
        <p:nvPicPr>
          <p:cNvPr id="3074" name="Picture 2" descr="C:\Documents and Settings\HP_Administrator\My Documents\Dab's Egyption Gods\the ey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57200"/>
            <a:ext cx="1524000" cy="102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of the sun</a:t>
            </a:r>
          </a:p>
          <a:p>
            <a:r>
              <a:rPr lang="en-US" dirty="0" smtClean="0"/>
              <a:t>Had the head of a hawk and a sun disk headdress</a:t>
            </a:r>
          </a:p>
          <a:p>
            <a:r>
              <a:rPr lang="en-US" dirty="0" smtClean="0"/>
              <a:t>One of the most important Egyptian gods</a:t>
            </a:r>
          </a:p>
          <a:p>
            <a:r>
              <a:rPr lang="en-US" dirty="0" smtClean="0"/>
              <a:t>Egyptians believed the sky goddess Nut ate Re every night, and Re came back every morning</a:t>
            </a:r>
          </a:p>
          <a:p>
            <a:r>
              <a:rPr lang="en-US" dirty="0" smtClean="0"/>
              <a:t>They also believed Re travelled the underworld at night with a ram head</a:t>
            </a:r>
          </a:p>
          <a:p>
            <a:r>
              <a:rPr lang="en-US" dirty="0" smtClean="0"/>
              <a:t>Re means sun</a:t>
            </a:r>
          </a:p>
          <a:p>
            <a:r>
              <a:rPr lang="en-US" dirty="0" err="1" smtClean="0"/>
              <a:t>Amun</a:t>
            </a:r>
            <a:r>
              <a:rPr lang="en-US" dirty="0" smtClean="0"/>
              <a:t>-Re, king of all gods, was a combination of </a:t>
            </a:r>
            <a:r>
              <a:rPr lang="en-US" dirty="0" err="1" smtClean="0"/>
              <a:t>Amun</a:t>
            </a:r>
            <a:r>
              <a:rPr lang="en-US" dirty="0" smtClean="0"/>
              <a:t> and 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ackadder ITC" pitchFamily="82" charset="0"/>
              </a:rPr>
              <a:t>Re</a:t>
            </a:r>
            <a:endParaRPr lang="en-US" dirty="0">
              <a:latin typeface="Blackadder ITC" pitchFamily="82" charset="0"/>
            </a:endParaRPr>
          </a:p>
        </p:txBody>
      </p:sp>
      <p:pic>
        <p:nvPicPr>
          <p:cNvPr id="4098" name="Picture 2" descr="C:\Documents and Settings\HP_Administrator\My Documents\Dab's Egyption Gods\Ancient_Egyptian_Sun_God_Ra-uk1rje-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572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/>
          <a:lstStyle/>
          <a:p>
            <a:r>
              <a:rPr lang="en-US" dirty="0" smtClean="0"/>
              <a:t>Same appearance as Re</a:t>
            </a:r>
          </a:p>
          <a:p>
            <a:r>
              <a:rPr lang="en-US" dirty="0" smtClean="0"/>
              <a:t>God of the rising sun</a:t>
            </a:r>
          </a:p>
          <a:p>
            <a:r>
              <a:rPr lang="en-US" dirty="0" smtClean="0"/>
              <a:t>Was a combination of Re and Horus</a:t>
            </a:r>
          </a:p>
          <a:p>
            <a:r>
              <a:rPr lang="en-US" dirty="0" smtClean="0"/>
              <a:t>Re-</a:t>
            </a:r>
            <a:r>
              <a:rPr lang="en-US" dirty="0" err="1" smtClean="0"/>
              <a:t>Horakhty</a:t>
            </a:r>
            <a:r>
              <a:rPr lang="en-US" dirty="0" smtClean="0"/>
              <a:t> means Horus in the horizon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ackadder ITC" pitchFamily="82" charset="0"/>
              </a:rPr>
              <a:t>Re-</a:t>
            </a:r>
            <a:r>
              <a:rPr lang="en-US" dirty="0" err="1" smtClean="0">
                <a:latin typeface="Blackadder ITC" pitchFamily="82" charset="0"/>
              </a:rPr>
              <a:t>Horakhty</a:t>
            </a:r>
            <a:endParaRPr lang="en-US" dirty="0">
              <a:latin typeface="Blackadder ITC" pitchFamily="82" charset="0"/>
            </a:endParaRPr>
          </a:p>
        </p:txBody>
      </p:sp>
      <p:pic>
        <p:nvPicPr>
          <p:cNvPr id="5123" name="Picture 3" descr="C:\Documents and Settings\HP_Administrator\My Documents\Dab's Egyption Gods\imagesCAZT75D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685800"/>
            <a:ext cx="2047164" cy="1828800"/>
          </a:xfrm>
          <a:prstGeom prst="rect">
            <a:avLst/>
          </a:prstGeom>
          <a:noFill/>
        </p:spPr>
      </p:pic>
      <p:pic>
        <p:nvPicPr>
          <p:cNvPr id="5126" name="Picture 6" descr="C:\Documents and Settings\HP_Administrator\My Documents\Dab's Egyption Gods\r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581400"/>
            <a:ext cx="1327224" cy="1920240"/>
          </a:xfrm>
          <a:prstGeom prst="rect">
            <a:avLst/>
          </a:prstGeom>
          <a:noFill/>
        </p:spPr>
      </p:pic>
      <p:pic>
        <p:nvPicPr>
          <p:cNvPr id="5127" name="Picture 7" descr="C:\Documents and Settings\HP_Administrator\My Documents\Dab's Egyption Gods\horus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477000" y="3581400"/>
            <a:ext cx="1964513" cy="1920240"/>
          </a:xfrm>
          <a:prstGeom prst="rect">
            <a:avLst/>
          </a:prstGeom>
          <a:noFill/>
        </p:spPr>
      </p:pic>
      <p:pic>
        <p:nvPicPr>
          <p:cNvPr id="5128" name="Picture 8" descr="C:\Documents and Settings\HP_Administrator\My Documents\Dab's Egyption Gods\re_horakhty_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581400"/>
            <a:ext cx="1066800" cy="192450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14400" y="5486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5486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Re-</a:t>
            </a:r>
            <a:r>
              <a:rPr lang="en-US" dirty="0" err="1" smtClean="0"/>
              <a:t>Horakhty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5486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Horus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160</TotalTime>
  <Words>230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My Egyptian Gods</vt:lpstr>
      <vt:lpstr>Horus</vt:lpstr>
      <vt:lpstr>Horus (cont.)</vt:lpstr>
      <vt:lpstr>Re</vt:lpstr>
      <vt:lpstr>Re-Horakhty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Egyptian Gods</dc:title>
  <dc:creator>David J. Buller</dc:creator>
  <cp:lastModifiedBy>mlarson</cp:lastModifiedBy>
  <cp:revision>20</cp:revision>
  <dcterms:created xsi:type="dcterms:W3CDTF">2009-11-28T17:10:37Z</dcterms:created>
  <dcterms:modified xsi:type="dcterms:W3CDTF">2009-12-09T17:59:20Z</dcterms:modified>
</cp:coreProperties>
</file>